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79" r:id="rId6"/>
    <p:sldId id="295" r:id="rId7"/>
    <p:sldId id="273" r:id="rId8"/>
    <p:sldId id="296" r:id="rId9"/>
    <p:sldId id="292" r:id="rId10"/>
    <p:sldId id="274" r:id="rId11"/>
    <p:sldId id="293" r:id="rId12"/>
    <p:sldId id="294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ootlight MT Light" panose="0204060206030A020304" pitchFamily="18" charset="77"/>
      <p:regular r:id="rId18"/>
    </p:embeddedFont>
    <p:embeddedFont>
      <p:font typeface="Nickainley Normal" pitchFamily="2" charset="77"/>
      <p:regular r:id="rId19"/>
    </p:embeddedFont>
    <p:embeddedFont>
      <p:font typeface="Open Sans Condensed Condensed Light" pitchFamily="2" charset="0"/>
      <p:regular r:id="rId20"/>
      <p:bold r:id="rId21"/>
      <p:italic r:id="rId22"/>
      <p:boldItalic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C3B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CA84A1-0026-0D4C-957D-4A31189BF758}" v="1" dt="2022-09-26T12:32:17.752"/>
    <p1510:client id="{92DFCA1E-9827-424A-8B34-2BC844F9E856}" v="8" dt="2022-09-25T22:43:28.1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41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12CA84A1-0026-0D4C-957D-4A31189BF758}"/>
    <pc:docChg chg="undo custSel modSld">
      <pc:chgData name="UNB - AMa - Wanessa Cristina Reis Ribeiro" userId="cfec2968-652d-4b1c-88d7-e41096db917c" providerId="ADAL" clId="{12CA84A1-0026-0D4C-957D-4A31189BF758}" dt="2022-09-26T12:32:17.752" v="277"/>
      <pc:docMkLst>
        <pc:docMk/>
      </pc:docMkLst>
      <pc:sldChg chg="modSp mod">
        <pc:chgData name="UNB - AMa - Wanessa Cristina Reis Ribeiro" userId="cfec2968-652d-4b1c-88d7-e41096db917c" providerId="ADAL" clId="{12CA84A1-0026-0D4C-957D-4A31189BF758}" dt="2022-09-25T22:49:11.870" v="59" actId="20577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12CA84A1-0026-0D4C-957D-4A31189BF758}" dt="2022-09-25T22:48:24.103" v="10" actId="20577"/>
          <ac:spMkLst>
            <pc:docMk/>
            <pc:sldMk cId="2451219081" sldId="260"/>
            <ac:spMk id="6" creationId="{DA9B81AB-B7DF-FC98-ABE8-C5B2F19E0C29}"/>
          </ac:spMkLst>
        </pc:spChg>
        <pc:spChg chg="mod">
          <ac:chgData name="UNB - AMa - Wanessa Cristina Reis Ribeiro" userId="cfec2968-652d-4b1c-88d7-e41096db917c" providerId="ADAL" clId="{12CA84A1-0026-0D4C-957D-4A31189BF758}" dt="2022-09-25T22:49:11.870" v="59" actId="20577"/>
          <ac:spMkLst>
            <pc:docMk/>
            <pc:sldMk cId="2451219081" sldId="260"/>
            <ac:spMk id="15" creationId="{9E1AD1A2-D309-EF0D-83D5-91398E9BCC68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48:03.937" v="0" actId="20577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12CA84A1-0026-0D4C-957D-4A31189BF758}" dt="2022-09-25T22:48:03.937" v="0" actId="20577"/>
          <ac:spMkLst>
            <pc:docMk/>
            <pc:sldMk cId="749341032" sldId="267"/>
            <ac:spMk id="12" creationId="{C078C0A3-A61E-6195-9162-AE43BDFAE008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50:25.664" v="82" actId="1076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12CA84A1-0026-0D4C-957D-4A31189BF758}" dt="2022-09-25T22:50:15.290" v="78" actId="207"/>
          <ac:spMkLst>
            <pc:docMk/>
            <pc:sldMk cId="1109400992" sldId="273"/>
            <ac:spMk id="16" creationId="{00000000-0000-0000-0000-000000000000}"/>
          </ac:spMkLst>
        </pc:spChg>
        <pc:spChg chg="mod">
          <ac:chgData name="UNB - AMa - Wanessa Cristina Reis Ribeiro" userId="cfec2968-652d-4b1c-88d7-e41096db917c" providerId="ADAL" clId="{12CA84A1-0026-0D4C-957D-4A31189BF758}" dt="2022-09-25T22:50:25.664" v="82" actId="1076"/>
          <ac:spMkLst>
            <pc:docMk/>
            <pc:sldMk cId="1109400992" sldId="273"/>
            <ac:spMk id="26" creationId="{072F216E-C9F0-7BF3-CDD0-4818CA6124A7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54:14.106" v="261" actId="12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12CA84A1-0026-0D4C-957D-4A31189BF758}" dt="2022-09-25T22:53:44.775" v="251" actId="2710"/>
          <ac:spMkLst>
            <pc:docMk/>
            <pc:sldMk cId="2806844550" sldId="274"/>
            <ac:spMk id="43" creationId="{3119B263-FFDD-D913-E057-7EBF19C7FE3A}"/>
          </ac:spMkLst>
        </pc:spChg>
        <pc:spChg chg="mod">
          <ac:chgData name="UNB - AMa - Wanessa Cristina Reis Ribeiro" userId="cfec2968-652d-4b1c-88d7-e41096db917c" providerId="ADAL" clId="{12CA84A1-0026-0D4C-957D-4A31189BF758}" dt="2022-09-25T22:53:56.881" v="255" actId="2710"/>
          <ac:spMkLst>
            <pc:docMk/>
            <pc:sldMk cId="2806844550" sldId="274"/>
            <ac:spMk id="45" creationId="{3E6AF4C9-FFA0-FB78-68F1-692362CD94D1}"/>
          </ac:spMkLst>
        </pc:spChg>
        <pc:spChg chg="mod">
          <ac:chgData name="UNB - AMa - Wanessa Cristina Reis Ribeiro" userId="cfec2968-652d-4b1c-88d7-e41096db917c" providerId="ADAL" clId="{12CA84A1-0026-0D4C-957D-4A31189BF758}" dt="2022-09-25T22:54:14.106" v="261" actId="12"/>
          <ac:spMkLst>
            <pc:docMk/>
            <pc:sldMk cId="2806844550" sldId="274"/>
            <ac:spMk id="47" creationId="{9674A0CA-4A13-CA2E-8DCE-A02583E0AF4A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49:38.928" v="68" actId="1076"/>
        <pc:sldMkLst>
          <pc:docMk/>
          <pc:sldMk cId="2245872462" sldId="279"/>
        </pc:sldMkLst>
        <pc:spChg chg="mod">
          <ac:chgData name="UNB - AMa - Wanessa Cristina Reis Ribeiro" userId="cfec2968-652d-4b1c-88d7-e41096db917c" providerId="ADAL" clId="{12CA84A1-0026-0D4C-957D-4A31189BF758}" dt="2022-09-25T22:49:21.359" v="62" actId="20577"/>
          <ac:spMkLst>
            <pc:docMk/>
            <pc:sldMk cId="2245872462" sldId="279"/>
            <ac:spMk id="32" creationId="{64CB113E-42DE-9B29-27BE-BC1B14428086}"/>
          </ac:spMkLst>
        </pc:spChg>
        <pc:spChg chg="mod">
          <ac:chgData name="UNB - AMa - Wanessa Cristina Reis Ribeiro" userId="cfec2968-652d-4b1c-88d7-e41096db917c" providerId="ADAL" clId="{12CA84A1-0026-0D4C-957D-4A31189BF758}" dt="2022-09-25T22:49:38.928" v="68" actId="1076"/>
          <ac:spMkLst>
            <pc:docMk/>
            <pc:sldMk cId="2245872462" sldId="279"/>
            <ac:spMk id="55" creationId="{F7F37875-BF98-00D9-9B5F-DE0E56F9E3A7}"/>
          </ac:spMkLst>
        </pc:spChg>
      </pc:sldChg>
      <pc:sldChg chg="addSp delSp modSp mod">
        <pc:chgData name="UNB - AMa - Wanessa Cristina Reis Ribeiro" userId="cfec2968-652d-4b1c-88d7-e41096db917c" providerId="ADAL" clId="{12CA84A1-0026-0D4C-957D-4A31189BF758}" dt="2022-09-26T12:32:17.752" v="277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12CA84A1-0026-0D4C-957D-4A31189BF758}" dt="2022-09-26T12:32:17.752" v="277"/>
          <ac:spMkLst>
            <pc:docMk/>
            <pc:sldMk cId="3386527472" sldId="293"/>
            <ac:spMk id="2" creationId="{277D03AF-3230-C68D-D53A-53C736F0A5B8}"/>
          </ac:spMkLst>
        </pc:spChg>
        <pc:spChg chg="mod">
          <ac:chgData name="UNB - AMa - Wanessa Cristina Reis Ribeiro" userId="cfec2968-652d-4b1c-88d7-e41096db917c" providerId="ADAL" clId="{12CA84A1-0026-0D4C-957D-4A31189BF758}" dt="2022-09-25T22:54:52.030" v="270" actId="1076"/>
          <ac:spMkLst>
            <pc:docMk/>
            <pc:sldMk cId="3386527472" sldId="293"/>
            <ac:spMk id="3" creationId="{9E3DECC0-F8E5-70CA-E11C-D2529E11ABD4}"/>
          </ac:spMkLst>
        </pc:spChg>
        <pc:spChg chg="del">
          <ac:chgData name="UNB - AMa - Wanessa Cristina Reis Ribeiro" userId="cfec2968-652d-4b1c-88d7-e41096db917c" providerId="ADAL" clId="{12CA84A1-0026-0D4C-957D-4A31189BF758}" dt="2022-09-26T12:32:17.402" v="276" actId="478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55:06.916" v="275" actId="2710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12CA84A1-0026-0D4C-957D-4A31189BF758}" dt="2022-09-25T22:55:06.916" v="275" actId="2710"/>
          <ac:spMkLst>
            <pc:docMk/>
            <pc:sldMk cId="651803828" sldId="294"/>
            <ac:spMk id="6" creationId="{077486FE-7286-1A71-A055-D02C01E3EC25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50:02.192" v="75" actId="2710"/>
        <pc:sldMkLst>
          <pc:docMk/>
          <pc:sldMk cId="3990252120" sldId="295"/>
        </pc:sldMkLst>
        <pc:spChg chg="mod">
          <ac:chgData name="UNB - AMa - Wanessa Cristina Reis Ribeiro" userId="cfec2968-652d-4b1c-88d7-e41096db917c" providerId="ADAL" clId="{12CA84A1-0026-0D4C-957D-4A31189BF758}" dt="2022-09-25T22:50:02.192" v="75" actId="2710"/>
          <ac:spMkLst>
            <pc:docMk/>
            <pc:sldMk cId="3990252120" sldId="295"/>
            <ac:spMk id="3" creationId="{A8102B7D-85AC-458A-38B7-4592711512D8}"/>
          </ac:spMkLst>
        </pc:spChg>
        <pc:spChg chg="mod">
          <ac:chgData name="UNB - AMa - Wanessa Cristina Reis Ribeiro" userId="cfec2968-652d-4b1c-88d7-e41096db917c" providerId="ADAL" clId="{12CA84A1-0026-0D4C-957D-4A31189BF758}" dt="2022-09-25T22:49:51.821" v="72" actId="14100"/>
          <ac:spMkLst>
            <pc:docMk/>
            <pc:sldMk cId="3990252120" sldId="295"/>
            <ac:spMk id="32" creationId="{64CB113E-42DE-9B29-27BE-BC1B14428086}"/>
          </ac:spMkLst>
        </pc:spChg>
      </pc:sldChg>
      <pc:sldChg chg="modSp mod">
        <pc:chgData name="UNB - AMa - Wanessa Cristina Reis Ribeiro" userId="cfec2968-652d-4b1c-88d7-e41096db917c" providerId="ADAL" clId="{12CA84A1-0026-0D4C-957D-4A31189BF758}" dt="2022-09-25T22:53:04.737" v="248" actId="20577"/>
        <pc:sldMkLst>
          <pc:docMk/>
          <pc:sldMk cId="1022613385" sldId="296"/>
        </pc:sldMkLst>
        <pc:graphicFrameChg chg="modGraphic">
          <ac:chgData name="UNB - AMa - Wanessa Cristina Reis Ribeiro" userId="cfec2968-652d-4b1c-88d7-e41096db917c" providerId="ADAL" clId="{12CA84A1-0026-0D4C-957D-4A31189BF758}" dt="2022-09-25T22:53:04.737" v="248" actId="20577"/>
          <ac:graphicFrameMkLst>
            <pc:docMk/>
            <pc:sldMk cId="1022613385" sldId="296"/>
            <ac:graphicFrameMk id="2" creationId="{DAADC922-0DAE-FC0C-DD6C-676F6350F62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612913" y="648586"/>
            <a:ext cx="4579088" cy="54757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28B6B380-C94D-92D2-0560-BEB3A3E509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2FF212D0-3912-7E8E-E361-1408F283D9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tângulo 48">
            <a:extLst>
              <a:ext uri="{FF2B5EF4-FFF2-40B4-BE49-F238E27FC236}">
                <a16:creationId xmlns:a16="http://schemas.microsoft.com/office/drawing/2014/main" id="{E56D7E7F-6776-5DDE-921E-614AD690FB8A}"/>
              </a:ext>
            </a:extLst>
          </p:cNvPr>
          <p:cNvSpPr/>
          <p:nvPr/>
        </p:nvSpPr>
        <p:spPr>
          <a:xfrm>
            <a:off x="1275904" y="909026"/>
            <a:ext cx="5337545" cy="2519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CDCAFDE-B7E9-97D2-D991-C0573367FE3D}"/>
              </a:ext>
            </a:extLst>
          </p:cNvPr>
          <p:cNvSpPr/>
          <p:nvPr/>
        </p:nvSpPr>
        <p:spPr>
          <a:xfrm>
            <a:off x="1275904" y="3498054"/>
            <a:ext cx="5337545" cy="25199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EA2552AF-DA06-97CA-A195-24DD593D6A15}"/>
              </a:ext>
            </a:extLst>
          </p:cNvPr>
          <p:cNvSpPr/>
          <p:nvPr/>
        </p:nvSpPr>
        <p:spPr>
          <a:xfrm>
            <a:off x="6677247" y="909026"/>
            <a:ext cx="4263655" cy="510900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3119B263-FFDD-D913-E057-7EBF19C7FE3A}"/>
              </a:ext>
            </a:extLst>
          </p:cNvPr>
          <p:cNvSpPr txBox="1"/>
          <p:nvPr/>
        </p:nvSpPr>
        <p:spPr>
          <a:xfrm>
            <a:off x="2013097" y="1335334"/>
            <a:ext cx="4082903" cy="1711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Lee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parábola de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talentos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Mateo 25:14-30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haz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una lista de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talentos,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dones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habilidades. Trata de pensar </a:t>
            </a:r>
            <a:r>
              <a:rPr lang="pt-BR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al menos 10 elementos.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3E6AF4C9-FFA0-FB78-68F1-692362CD94D1}"/>
              </a:ext>
            </a:extLst>
          </p:cNvPr>
          <p:cNvSpPr txBox="1"/>
          <p:nvPr/>
        </p:nvSpPr>
        <p:spPr>
          <a:xfrm>
            <a:off x="7255391" y="1275696"/>
            <a:ext cx="3107365" cy="420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Escoge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uno de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talentos que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tienes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te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gustaría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mejorar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piensa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cómo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puedes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hacerlo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¿Hay cursos,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libros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conozcas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ayudarte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crecer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esa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área? 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Establece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plan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para fortalecer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usar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ese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talento.  Da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primeros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pasos</a:t>
            </a:r>
            <a:r>
              <a:rPr lang="pt-BR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esta semana.  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9674A0CA-4A13-CA2E-8DCE-A02583E0AF4A}"/>
              </a:ext>
            </a:extLst>
          </p:cNvPr>
          <p:cNvSpPr txBox="1"/>
          <p:nvPr/>
        </p:nvSpPr>
        <p:spPr>
          <a:xfrm>
            <a:off x="2013097" y="4043999"/>
            <a:ext cx="3753294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Dios no espera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otros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él</a:t>
            </a:r>
            <a:r>
              <a:rPr lang="pt-BR" sz="2000" dirty="0">
                <a:solidFill>
                  <a:srgbClr val="4E2783"/>
                </a:solidFill>
                <a:effectLst/>
              </a:rPr>
              <a:t> no te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primero</a:t>
            </a:r>
            <a:r>
              <a:rPr lang="pt-BR" sz="2000" dirty="0">
                <a:solidFill>
                  <a:srgbClr val="4E2783"/>
                </a:solidFill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248572" y="3263327"/>
            <a:ext cx="3694856" cy="13012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Dios no espera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otros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él</a:t>
            </a:r>
            <a:r>
              <a:rPr lang="pt-BR" sz="2000" dirty="0">
                <a:solidFill>
                  <a:srgbClr val="4E2783"/>
                </a:solidFill>
                <a:effectLst/>
              </a:rPr>
              <a:t> no te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primero</a:t>
            </a:r>
            <a:r>
              <a:rPr lang="pt-BR" sz="2000" dirty="0">
                <a:solidFill>
                  <a:srgbClr val="4E2783"/>
                </a:solidFill>
                <a:effectLst/>
              </a:rPr>
              <a:t>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277D03AF-3230-C68D-D53A-53C736F0A5B8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77486FE-7286-1A71-A055-D02C01E3EC25}"/>
              </a:ext>
            </a:extLst>
          </p:cNvPr>
          <p:cNvSpPr txBox="1"/>
          <p:nvPr/>
        </p:nvSpPr>
        <p:spPr>
          <a:xfrm>
            <a:off x="7004923" y="1529678"/>
            <a:ext cx="4287579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“Querido Dios,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dones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talentos que me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dado. 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Quiero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usarlos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multiplicarlos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bendecir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otros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honrarte</a:t>
            </a:r>
            <a:r>
              <a:rPr lang="pt-BR" sz="2000" dirty="0">
                <a:solidFill>
                  <a:srgbClr val="4E2783"/>
                </a:solidFill>
                <a:effectLst/>
              </a:rPr>
              <a:t>.  Por favor,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dame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corazón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dispuesto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obediente para seguir tu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dirección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.  Solo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entonces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podré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sentirme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satisfecha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</a:rPr>
              <a:t>”. </a:t>
            </a:r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id="{9B87572F-4FDA-4CE1-1413-97ADA931EFB4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63935" y="988797"/>
            <a:ext cx="4864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2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10" y="1076524"/>
            <a:ext cx="1323656" cy="1808375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8961121" y="3660061"/>
            <a:ext cx="3190875" cy="3197939"/>
          </a:xfrm>
          <a:prstGeom prst="rect">
            <a:avLst/>
          </a:prstGeom>
        </p:spPr>
      </p:pic>
      <p:pic>
        <p:nvPicPr>
          <p:cNvPr id="9" name="Imagem 8" descr="Mulher com vestido branco e homem de terno e gravata&#10;&#10;Descrição gerada automaticamente">
            <a:extLst>
              <a:ext uri="{FF2B5EF4-FFF2-40B4-BE49-F238E27FC236}">
                <a16:creationId xmlns:a16="http://schemas.microsoft.com/office/drawing/2014/main" id="{BC3E5962-3575-D220-BC51-F32E546F5A1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04"/>
          <a:stretch/>
        </p:blipFill>
        <p:spPr>
          <a:xfrm>
            <a:off x="3766525" y="1481605"/>
            <a:ext cx="4375104" cy="5376395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551F4109-ED5D-5C8D-180E-E6DD7AE810C7}"/>
              </a:ext>
            </a:extLst>
          </p:cNvPr>
          <p:cNvSpPr txBox="1"/>
          <p:nvPr/>
        </p:nvSpPr>
        <p:spPr>
          <a:xfrm>
            <a:off x="1013996" y="3920581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3" name="TextBox 33">
            <a:extLst>
              <a:ext uri="{FF2B5EF4-FFF2-40B4-BE49-F238E27FC236}">
                <a16:creationId xmlns:a16="http://schemas.microsoft.com/office/drawing/2014/main" id="{2F883D99-0F39-A249-606E-F86C3FEB28C3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A09D1978-C20F-A634-16AB-E6156B7419C5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satisfecha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078C0A3-A61E-6195-9162-AE43BDFAE008}"/>
              </a:ext>
            </a:extLst>
          </p:cNvPr>
          <p:cNvSpPr txBox="1"/>
          <p:nvPr/>
        </p:nvSpPr>
        <p:spPr>
          <a:xfrm>
            <a:off x="2576137" y="4871231"/>
            <a:ext cx="1209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err="1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Hech</a:t>
            </a:r>
            <a:r>
              <a:rPr lang="en-US" sz="18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 3:6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9E5C79A-CD9F-1EA3-6C8F-142DDA1AC02E}"/>
              </a:ext>
            </a:extLst>
          </p:cNvPr>
          <p:cNvSpPr txBox="1"/>
          <p:nvPr/>
        </p:nvSpPr>
        <p:spPr>
          <a:xfrm>
            <a:off x="2576137" y="2514364"/>
            <a:ext cx="667177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“Pero Pedro dijo: ‘No tengo plata ni oro, pero lo que tengo te doy: en el nombre de Jesucristo de Nazaret, levántate y anda’”</a:t>
            </a:r>
            <a:endParaRPr lang="pt-BR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53104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825646" y="373004"/>
            <a:ext cx="5628318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Expectativas para tu papel?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75763" y="1651980"/>
            <a:ext cx="4535172" cy="304601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E1AD1A2-D309-EF0D-83D5-91398E9BCC68}"/>
              </a:ext>
            </a:extLst>
          </p:cNvPr>
          <p:cNvSpPr txBox="1"/>
          <p:nvPr/>
        </p:nvSpPr>
        <p:spPr>
          <a:xfrm>
            <a:off x="1618814" y="1615845"/>
            <a:ext cx="4730031" cy="4060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Padres </a:t>
            </a: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y</a:t>
            </a: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abuelos</a:t>
            </a:r>
            <a:endParaRPr lang="pt-BR" sz="2200" dirty="0">
              <a:ea typeface="Open Sans Condensed Condensed Light" pitchFamily="2" charset="0"/>
              <a:cs typeface="Open Sans Condensed Condensed Light" pitchFamily="2" charset="0"/>
            </a:endParaRP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Esposo </a:t>
            </a:r>
          </a:p>
          <a:p>
            <a:pPr>
              <a:lnSpc>
                <a:spcPct val="200000"/>
              </a:lnSpc>
            </a:pP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Miembros</a:t>
            </a: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 de </a:t>
            </a: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iglesia</a:t>
            </a: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 o </a:t>
            </a:r>
            <a:r>
              <a:rPr lang="pt-BR" sz="2200" dirty="0" err="1">
                <a:ea typeface="Open Sans Condensed Condensed Light" pitchFamily="2" charset="0"/>
                <a:cs typeface="Open Sans Condensed Condensed Light" pitchFamily="2" charset="0"/>
              </a:rPr>
              <a:t>trabajo</a:t>
            </a: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Hijos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Cultura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Dios 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C6D8D0E7-4EA7-D981-A689-D0F4617C1249}"/>
              </a:ext>
            </a:extLst>
          </p:cNvPr>
          <p:cNvSpPr/>
          <p:nvPr/>
        </p:nvSpPr>
        <p:spPr>
          <a:xfrm>
            <a:off x="1143967" y="1931253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1158B80-DC73-964E-EF92-4A3FB4805DFF}"/>
              </a:ext>
            </a:extLst>
          </p:cNvPr>
          <p:cNvSpPr/>
          <p:nvPr/>
        </p:nvSpPr>
        <p:spPr>
          <a:xfrm>
            <a:off x="1143967" y="2608362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04EE195-33D2-E518-3FE0-C346FD331B7B}"/>
              </a:ext>
            </a:extLst>
          </p:cNvPr>
          <p:cNvSpPr/>
          <p:nvPr/>
        </p:nvSpPr>
        <p:spPr>
          <a:xfrm>
            <a:off x="1143967" y="3310227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69C693D-C60A-6006-1A18-B24FA84EE7E1}"/>
              </a:ext>
            </a:extLst>
          </p:cNvPr>
          <p:cNvSpPr/>
          <p:nvPr/>
        </p:nvSpPr>
        <p:spPr>
          <a:xfrm>
            <a:off x="1143967" y="3987336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F992384-92C5-D6B9-B477-C74BF21AA9A3}"/>
              </a:ext>
            </a:extLst>
          </p:cNvPr>
          <p:cNvSpPr/>
          <p:nvPr/>
        </p:nvSpPr>
        <p:spPr>
          <a:xfrm>
            <a:off x="1143967" y="4660946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FDEE1CF-EA76-2463-5218-1A7E8D9DD51F}"/>
              </a:ext>
            </a:extLst>
          </p:cNvPr>
          <p:cNvSpPr/>
          <p:nvPr/>
        </p:nvSpPr>
        <p:spPr>
          <a:xfrm>
            <a:off x="1143967" y="5338055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>
            <a:off x="4658119" y="847953"/>
            <a:ext cx="383352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El </a:t>
            </a:r>
            <a:r>
              <a:rPr lang="id-ID" sz="6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factor</a:t>
            </a:r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D</a:t>
            </a:r>
            <a:endParaRPr lang="en-US" sz="6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465135" y="156336"/>
            <a:ext cx="6686861" cy="670166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37F06CB9-ED80-7F60-167F-A218F6E984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244009" y="0"/>
            <a:ext cx="1692160" cy="1695906"/>
          </a:xfrm>
          <a:prstGeom prst="rect">
            <a:avLst/>
          </a:prstGeom>
        </p:spPr>
      </p:pic>
      <p:sp>
        <p:nvSpPr>
          <p:cNvPr id="55" name="CaixaDeTexto 54">
            <a:extLst>
              <a:ext uri="{FF2B5EF4-FFF2-40B4-BE49-F238E27FC236}">
                <a16:creationId xmlns:a16="http://schemas.microsoft.com/office/drawing/2014/main" id="{F7F37875-BF98-00D9-9B5F-DE0E56F9E3A7}"/>
              </a:ext>
            </a:extLst>
          </p:cNvPr>
          <p:cNvSpPr txBox="1"/>
          <p:nvPr/>
        </p:nvSpPr>
        <p:spPr>
          <a:xfrm>
            <a:off x="2166285" y="2632177"/>
            <a:ext cx="6894588" cy="246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EL FACTOR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</a:t>
            </a:r>
            <a:r>
              <a:rPr lang="pt-BR" sz="2000" dirty="0">
                <a:solidFill>
                  <a:srgbClr val="4E2783"/>
                </a:solidFill>
                <a:effectLst/>
              </a:rPr>
              <a:t> (Factor Don) se ilustra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historia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</a:rPr>
              <a:t> mendigo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puerta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Hermosa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Jerusalén</a:t>
            </a:r>
            <a:r>
              <a:rPr lang="pt-BR" sz="2000" dirty="0">
                <a:solidFill>
                  <a:srgbClr val="4E2783"/>
                </a:solidFill>
                <a:effectLst/>
              </a:rPr>
              <a:t>. Dos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desconocidos</a:t>
            </a:r>
            <a:r>
              <a:rPr lang="pt-BR" sz="2000" dirty="0">
                <a:solidFill>
                  <a:srgbClr val="4E2783"/>
                </a:solidFill>
                <a:effectLst/>
              </a:rPr>
              <a:t>, Pedro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Juan, se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detuvieron</a:t>
            </a:r>
            <a:r>
              <a:rPr lang="pt-BR" sz="2000" dirty="0">
                <a:solidFill>
                  <a:srgbClr val="4E2783"/>
                </a:solidFill>
                <a:effectLst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miraron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dieron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tenían</a:t>
            </a:r>
            <a:r>
              <a:rPr lang="pt-BR" sz="2000" dirty="0">
                <a:solidFill>
                  <a:srgbClr val="4E2783"/>
                </a:solidFill>
                <a:effectLst/>
              </a:rPr>
              <a:t>: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curación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 (ver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Hechos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3:6).</a:t>
            </a:r>
          </a:p>
        </p:txBody>
      </p:sp>
      <p:sp>
        <p:nvSpPr>
          <p:cNvPr id="56" name="Rectangle 15">
            <a:extLst>
              <a:ext uri="{FF2B5EF4-FFF2-40B4-BE49-F238E27FC236}">
                <a16:creationId xmlns:a16="http://schemas.microsoft.com/office/drawing/2014/main" id="{97342BF8-09B3-6AEF-0DCB-0C232D3B2A71}"/>
              </a:ext>
            </a:extLst>
          </p:cNvPr>
          <p:cNvSpPr/>
          <p:nvPr/>
        </p:nvSpPr>
        <p:spPr>
          <a:xfrm>
            <a:off x="0" y="-3124"/>
            <a:ext cx="1244009" cy="686112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8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465135" y="156336"/>
            <a:ext cx="6686861" cy="6701664"/>
          </a:xfrm>
          <a:prstGeom prst="rect">
            <a:avLst/>
          </a:prstGeom>
        </p:spPr>
      </p:pic>
      <p:sp>
        <p:nvSpPr>
          <p:cNvPr id="56" name="Rectangle 15">
            <a:extLst>
              <a:ext uri="{FF2B5EF4-FFF2-40B4-BE49-F238E27FC236}">
                <a16:creationId xmlns:a16="http://schemas.microsoft.com/office/drawing/2014/main" id="{97342BF8-09B3-6AEF-0DCB-0C232D3B2A71}"/>
              </a:ext>
            </a:extLst>
          </p:cNvPr>
          <p:cNvSpPr/>
          <p:nvPr/>
        </p:nvSpPr>
        <p:spPr>
          <a:xfrm>
            <a:off x="0" y="-3124"/>
            <a:ext cx="1924493" cy="686112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 rot="16200000">
            <a:off x="-1204321" y="2075661"/>
            <a:ext cx="4442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Dando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lo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que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tengo</a:t>
            </a:r>
            <a:endParaRPr lang="en-US" sz="4000" dirty="0">
              <a:solidFill>
                <a:schemeClr val="bg1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8102B7D-85AC-458A-38B7-4592711512D8}"/>
              </a:ext>
            </a:extLst>
          </p:cNvPr>
          <p:cNvSpPr txBox="1"/>
          <p:nvPr/>
        </p:nvSpPr>
        <p:spPr>
          <a:xfrm>
            <a:off x="2814970" y="1845599"/>
            <a:ext cx="4425802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Utilizar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nuestros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dones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bendecir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 más fácil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recordamos que solo podemos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ofrecer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Dios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ya</a:t>
            </a: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ha dado.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0F2BF1A-B524-8737-156B-4486E5070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1" y="4710131"/>
            <a:ext cx="707888" cy="193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5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rgbClr val="4E2783"/>
              </a:solidFill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072F216E-C9F0-7BF3-CDD0-4818CA6124A7}"/>
              </a:ext>
            </a:extLst>
          </p:cNvPr>
          <p:cNvSpPr txBox="1"/>
          <p:nvPr/>
        </p:nvSpPr>
        <p:spPr>
          <a:xfrm>
            <a:off x="6096000" y="2483356"/>
            <a:ext cx="4199501" cy="18912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continuación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encontrarás una lista de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dones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Comprueba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tienes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puedes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compartir,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si no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encuentras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lista,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escríbelos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" name="TextBox 22">
            <a:extLst>
              <a:ext uri="{FF2B5EF4-FFF2-40B4-BE49-F238E27FC236}">
                <a16:creationId xmlns:a16="http://schemas.microsoft.com/office/drawing/2014/main" id="{F1784C05-531B-F697-1D49-2CFE86F38179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092" y="-22031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DAADC922-0DAE-FC0C-DD6C-676F6350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902423"/>
              </p:ext>
            </p:extLst>
          </p:nvPr>
        </p:nvGraphicFramePr>
        <p:xfrm>
          <a:off x="1915477" y="680703"/>
          <a:ext cx="8878186" cy="5502626"/>
        </p:xfrm>
        <a:graphic>
          <a:graphicData uri="http://schemas.openxmlformats.org/drawingml/2006/table">
            <a:tbl>
              <a:tblPr/>
              <a:tblGrid>
                <a:gridCol w="2966407">
                  <a:extLst>
                    <a:ext uri="{9D8B030D-6E8A-4147-A177-3AD203B41FA5}">
                      <a16:colId xmlns:a16="http://schemas.microsoft.com/office/drawing/2014/main" val="3299825414"/>
                    </a:ext>
                  </a:extLst>
                </a:gridCol>
                <a:gridCol w="2945372">
                  <a:extLst>
                    <a:ext uri="{9D8B030D-6E8A-4147-A177-3AD203B41FA5}">
                      <a16:colId xmlns:a16="http://schemas.microsoft.com/office/drawing/2014/main" val="1479349423"/>
                    </a:ext>
                  </a:extLst>
                </a:gridCol>
                <a:gridCol w="2966407">
                  <a:extLst>
                    <a:ext uri="{9D8B030D-6E8A-4147-A177-3AD203B41FA5}">
                      <a16:colId xmlns:a16="http://schemas.microsoft.com/office/drawing/2014/main" val="42496339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Comprar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Ahorrar</a:t>
                      </a: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Vender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592656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Hablar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público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Cuidar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niños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Coser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31397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Cantar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Contar historias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Hazer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artesanías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068070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Cocinar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Tocar instrumento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Cultivar plantas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637365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Organizar eventos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Limpiar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Visitar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0671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Escribir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Animar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Evangelizar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25071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Decorar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Estudiar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Escuchar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11929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Ser perceptiva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Dirigir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Arreglar cosas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367015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Administrar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conflictos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Enseñar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Dibujar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773267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Orar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Estudiar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la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Biblia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Hazer</a:t>
                      </a: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beneficencia</a:t>
                      </a:r>
                      <a:endParaRPr lang="pt-BR" sz="2000" b="0" i="0" dirty="0">
                        <a:solidFill>
                          <a:srgbClr val="4E2783"/>
                        </a:solidFill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25647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478521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445756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87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61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835F9FE-811A-EA59-40CB-7F7F9CC3CE90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51950D36-DF69-4363-8ADA-9A9D076892A9}"/>
</file>

<file path=customXml/itemProps2.xml><?xml version="1.0" encoding="utf-8"?>
<ds:datastoreItem xmlns:ds="http://schemas.openxmlformats.org/officeDocument/2006/customXml" ds:itemID="{6690DB24-0A87-44C5-A8A9-C7383CDEB17F}"/>
</file>

<file path=customXml/itemProps3.xml><?xml version="1.0" encoding="utf-8"?>
<ds:datastoreItem xmlns:ds="http://schemas.openxmlformats.org/officeDocument/2006/customXml" ds:itemID="{21A16866-1160-4486-8293-B46B06F0F9D6}"/>
</file>

<file path=docProps/app.xml><?xml version="1.0" encoding="utf-8"?>
<Properties xmlns="http://schemas.openxmlformats.org/officeDocument/2006/extended-properties" xmlns:vt="http://schemas.openxmlformats.org/officeDocument/2006/docPropsVTypes">
  <TotalTime>7299</TotalTime>
  <Words>393</Words>
  <Application>Microsoft Macintosh PowerPoint</Application>
  <PresentationFormat>Widescreen</PresentationFormat>
  <Paragraphs>66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Nickainley Normal</vt:lpstr>
      <vt:lpstr>Calibri</vt:lpstr>
      <vt:lpstr>Arial</vt:lpstr>
      <vt:lpstr>Open Sans Condensed Condensed Light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82</cp:revision>
  <dcterms:created xsi:type="dcterms:W3CDTF">2019-05-05T15:23:12Z</dcterms:created>
  <dcterms:modified xsi:type="dcterms:W3CDTF">2022-09-26T12:32:22Z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